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8" r:id="rId3"/>
    <p:sldId id="262" r:id="rId4"/>
    <p:sldId id="267" r:id="rId5"/>
    <p:sldId id="266" r:id="rId6"/>
    <p:sldId id="269" r:id="rId7"/>
    <p:sldId id="270" r:id="rId8"/>
    <p:sldId id="280" r:id="rId9"/>
    <p:sldId id="279" r:id="rId10"/>
    <p:sldId id="271" r:id="rId11"/>
    <p:sldId id="272" r:id="rId12"/>
    <p:sldId id="274" r:id="rId13"/>
    <p:sldId id="275" r:id="rId14"/>
    <p:sldId id="276" r:id="rId15"/>
    <p:sldId id="2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7591E7-E4A8-D064-8912-833591A96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B170C9F-3FC2-9395-DC19-5327119E5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F301B4-8FB9-DB89-A134-A73A6A31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74D978-E9BD-48BE-305F-FF480953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A38FB3-4704-4415-5062-E21430B6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8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C66E45-87C9-E85F-9248-AF18C238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E1ABDEB-CBFF-3706-1E3C-DA77F10CA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A0BB90-733E-059E-5640-B844AE72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1C0FAE-2C26-816D-BE83-615DF244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019586-CAE4-84D5-C849-F5701C9C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90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2CD9A47-CFF7-FF96-6069-02E62C808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DAFB777-A3ED-879D-F688-902D00BEF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A3D37B-2EDB-52A4-F2B3-532E05D9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8B2A64-F4EA-3C4A-ACA1-FA2F91D9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7CBFC9-0F8E-DDCA-B927-EBC71F42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10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5E9BE0-57D7-9329-EDD6-150E013C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89095A-CF6D-CCF9-A248-BB7E463DC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44345F-97B4-5690-C671-D5DA2FCD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4D71918-DADE-3344-5036-BED203F8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FE2949-AB84-8E9E-744B-BF4DF416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24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805B85-30DD-F3A0-1856-CE23B25F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605929-E282-8A19-D8F9-F8BA72ED7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362E21-BC7E-2A46-CE0E-BFFBEB47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879CE6-E384-CA1F-F4C7-470B9F3B1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83C2AC-65AF-4B5F-AC51-650FF410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116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81590A-24A0-8A48-D995-34DCED57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AC17FE-61DC-1195-5DF5-C5A059521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1CD23C0-DE22-5213-A01E-4460D5F88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F82D4C0-33D7-B912-982B-FBEC83F15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B793D28-7D97-AB37-7174-970688B6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0FD3E01-5EB1-50B8-7D42-E03F5586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108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95639A-C1C9-634B-DA2C-B332ABE0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80BEFF0-0B9B-3153-3B7A-923F09187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7B6BC51-BE1E-7F33-F637-0FB9CCD03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451FEEB-6464-94A6-714E-49DF6F211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FCEEE98-5D7F-FF61-F0C0-637E36395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51F9B9C-4C06-E663-4EAE-E7092E7F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DD71861-BCB5-09B6-7CB6-C57EDF76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4A2D2D3-6D10-4B78-1956-64760407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74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47A5FF-5672-7E25-03E7-DA2A0258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7F25F70-3264-6124-5C90-76A5A4C9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67DA0C5-E41D-02E6-68B0-7F4CA92F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9C71C74-6BB4-7A6B-33DF-86570B8B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706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52DB6A4-152E-851E-D803-4E3126155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FDC597B-F2D3-267F-A3BB-B70A066F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E910525-4945-95B1-1E32-783788D4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831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DF98E6-6F2E-9D46-702F-0DBA325E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919757-4419-5B94-7A7A-E2A6E7850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2569925-5DA3-F83F-713E-8B48674A4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19229FF-6F69-4751-2A10-914701F5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B49E4A-C30B-E212-C179-E794CD5B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4D9EF2D-8153-63AA-258A-4DB5138F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4739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2ECAB3-259F-B0E4-3C33-89B8D3BE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810C225-A3AC-0A0F-FFEE-14DA86EF2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69AF144-A419-D837-6F70-092265FD1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322A9F-797C-814C-1762-6992A4EB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8951103-743D-D885-E61B-5814A7F64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7C86E97-259A-EB21-0BBC-BEB67400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50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AEE779-94A4-6EAC-4B4D-FCC31B4F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89943E3-7E0C-477C-1029-9B0DC6258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09188B-7861-14E8-F574-9F751F413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796CB-3A8A-254B-94D1-159D6F59B24E}" type="datetimeFigureOut">
              <a:rPr lang="ru-RU" smtClean="0"/>
              <a:pPr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427828-D4A9-0E48-6130-95F74FB52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F769E6-8A1A-7809-FC01-79A912DC0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1341-1EAE-7749-A464-2F662EC2B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491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8282" y="357166"/>
            <a:ext cx="900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952464" y="3000372"/>
            <a:ext cx="10144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Паспорт </a:t>
            </a:r>
          </a:p>
          <a:p>
            <a:pPr algn="ctr"/>
            <a:r>
              <a:rPr lang="ru-RU" sz="3200" dirty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развивающей предметно – пространственной среды</a:t>
            </a:r>
          </a:p>
          <a:p>
            <a:pPr algn="ctr"/>
            <a:r>
              <a:rPr lang="ru-RU" sz="3200" dirty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 </a:t>
            </a:r>
            <a:r>
              <a:rPr lang="ru-RU" sz="32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старше-подготовительной </a:t>
            </a:r>
            <a:r>
              <a:rPr lang="ru-RU" sz="3200" dirty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группы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3238480" y="6396335"/>
            <a:ext cx="620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Г. Дзержинск 2024-2025</a:t>
            </a:r>
            <a:endParaRPr lang="ru-RU" sz="24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921672" y="712404"/>
            <a:ext cx="1059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Муниципальное бюджетное дошкольное образовательное учреждение «Детский сад № </a:t>
            </a:r>
            <a:r>
              <a:rPr lang="ru-RU" sz="2400" dirty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0668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3190" y="1214422"/>
            <a:ext cx="5214974" cy="3170099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Куклы разной величины, наборы одежды;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Кукольный дом с мебелью;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Наборы пластмассовых игрушек;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Наборы чайной и кухонной посуды;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Атрибуты для сюжетно – ролевых игр: «Больница», «Магазин», «Парикмахерская», «Стройка», «Школа», «Семья»;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Игровые транспортные средства разной величины;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3095604" y="0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Игровой центр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589" y="707886"/>
            <a:ext cx="3507822" cy="3236433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411" y="1621717"/>
            <a:ext cx="2255716" cy="4474852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179" y="-397618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2144" y="571480"/>
            <a:ext cx="3561640" cy="6247864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Растения разных видов;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Предметы по уходу за растениями;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Календарь природы;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Дидактические игры: «Живое – неживое», «Зоологическое лото», «Животные и растения родного края», «Разложи карточки», «Парочки», «Времена года», «Как зовут тебя деревце», лото «Зоопарк» и др.;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Альбомы «Зима», «Осень», «Весна», «Лето», «Грибы», «Ягоды», «Перелетные птицы», «Домашние животные», «Дикие животные», «Садовые цветы», «Комнатные цветы», «Насекомые» и др.;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Фигурки диких и домашних животных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м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акеты для игр с животными;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Природный материал для изготовления поделок;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Тумба для игр с водой и песком и сопутствующий инвентарь;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Микроскоп;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6672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Коллекции: «Насекомые», «Ткани», «Семена» и др.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767408" y="0"/>
            <a:ext cx="9865096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Центр природы и экспериментир</a:t>
            </a:r>
            <a:r>
              <a:rPr lang="ru-RU" sz="4000" dirty="0" smtClean="0"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ования</a:t>
            </a:r>
            <a:endParaRPr lang="ru-RU" sz="4000" dirty="0"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70" y="709959"/>
            <a:ext cx="3780349" cy="2854130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4320" y="2230514"/>
            <a:ext cx="3167823" cy="4207265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6066" y="1142984"/>
            <a:ext cx="5044550" cy="3785652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Стенд «Моя страна Россия»;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Альбомы: «Мой город Дзержинск», « «Памятники и архитектура» и др.;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Детские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рисунки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«Транспорт»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Дидактические игры, «Мой город-Дзержинск», Сложи флаг», «Сложи картинку» и др.;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Книжная литература «Моя родина»;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Тематические альбомы;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Лэпбуки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«Мой город – Дзержинск», «День победы», «Моя Россия» и др.;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-204116" y="35097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Социально – коммуникативный центр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672" y="3554845"/>
            <a:ext cx="3381479" cy="2749435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400" y="1058860"/>
            <a:ext cx="3354387" cy="2515790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06680"/>
            <a:ext cx="12192000" cy="68580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320136" y="986274"/>
            <a:ext cx="4490904" cy="501675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Коврики, дорожки массажные;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Наборы детских кеглей;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Корзины для метания мячей;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Мячи: резиновые, латексные, надувные, массажные, набивные;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Ленточки;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Мешочки набивные для метания;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Флажки, скакалки;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Альбомы «Спортивный инвентарь», «Виды спорта» и др.;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Кольцеброс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Гимнастические палки;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Детские гантели;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Маски  для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ряжения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;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Кормашки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фотографий «Мои спортивные успехи»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-20528" y="11663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Центр физической активности</a:t>
            </a:r>
            <a:endParaRPr lang="ru-RU" sz="36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399" y="647149"/>
            <a:ext cx="3147823" cy="4197097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9651" y="2331772"/>
            <a:ext cx="3230095" cy="4306793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7968" y="1556792"/>
            <a:ext cx="5184576" cy="2246769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Конструкторы настольные);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Фигурки для обыгрывания: наборы диких и домашних животных, фигурки людей;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Конструкторы типа «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Лего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Игры, связанные с тематикой по ОБЖ и ППД</a:t>
            </a:r>
            <a:r>
              <a:rPr lang="ru-RU" sz="20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Макет проезжей части;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Набор инструментов;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1451484" y="346958"/>
            <a:ext cx="9289032" cy="73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Центр </a:t>
            </a:r>
            <a:r>
              <a:rPr lang="ru-RU" sz="4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строительно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 – конструктивных игр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48" y="1268760"/>
            <a:ext cx="4156679" cy="4952926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12192000" cy="685800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320137" y="1268760"/>
            <a:ext cx="4248472" cy="4031873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Трафареты для рисования;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Цветные карандаши, фломастеры;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 для рисования: альбомы, акварельные и гуашевые краски, простые и цветные карандаши, восковые мелки, пастель, баночки для воды, трафареты для рисования;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 для аппликации и ручного труда: клей ПВА, кисти для клея, ёмкость под клей, салфетки, цветная бумага и картон, белый картон, гофрированная бумага;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Образцы по аппликации и рисованию;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Виды живописи: портрет, пейзаж, натюрморт, художественные картины; Альбом «Гжель», «Хохломская роспись», «Великие художники», «Книжные иллюстрации» и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623392" y="0"/>
            <a:ext cx="10945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  <a:p>
            <a:pPr algn="ctr"/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Центр художественно – эстетического развития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392" y="2132856"/>
            <a:ext cx="5649342" cy="367240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8282" y="357166"/>
            <a:ext cx="900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732926" y="791276"/>
            <a:ext cx="1014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В группе работают:</a:t>
            </a:r>
            <a:endParaRPr lang="ru-RU" sz="32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952596" y="2179541"/>
            <a:ext cx="77048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937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3475" algn="l"/>
              </a:tabLst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Воспитатели:</a:t>
            </a:r>
            <a:endParaRPr kumimoji="0" lang="ru-RU" sz="2400" b="0" i="0" strike="noStrike" cap="none" normalizeH="0" baseline="0" dirty="0" smtClean="0">
              <a:ln>
                <a:noFill/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4937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3475" algn="l"/>
              </a:tabLst>
            </a:pPr>
            <a:r>
              <a:rPr lang="ru-RU" sz="2400" b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Кудюрова</a:t>
            </a:r>
            <a:r>
              <a:rPr lang="ru-RU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Лилия </a:t>
            </a:r>
            <a:r>
              <a:rPr lang="ru-RU" sz="2400" b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Абдулваевна</a:t>
            </a:r>
            <a:endParaRPr lang="ru-RU" sz="2400" b="1" dirty="0" smtClean="0">
              <a:ln>
                <a:solidFill>
                  <a:schemeClr val="accent1">
                    <a:lumMod val="75000"/>
                  </a:schemeClr>
                </a:solidFill>
              </a:ln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1"/>
                <a:tileRect/>
              </a:gradFill>
              <a:latin typeface="Times New Roman" pitchFamily="18" charset="0"/>
              <a:ea typeface="Courier New" pitchFamily="49" charset="0"/>
              <a:cs typeface="Times New Roman" pitchFamily="18" charset="0"/>
            </a:endParaRPr>
          </a:p>
          <a:p>
            <a:pPr marL="0" marR="0" lvl="0" indent="4937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3475" algn="l"/>
              </a:tabLst>
            </a:pPr>
            <a:endParaRPr kumimoji="0" lang="ru-RU" sz="2400" b="1" i="0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Courier New" pitchFamily="49" charset="0"/>
              <a:cs typeface="Times New Roman" pitchFamily="18" charset="0"/>
            </a:endParaRPr>
          </a:p>
          <a:p>
            <a:pPr marL="0" marR="0" lvl="0" indent="4937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3475" algn="l"/>
              </a:tabLst>
            </a:pP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indent="493713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33475" algn="l"/>
              </a:tabLst>
            </a:pPr>
            <a:r>
              <a:rPr lang="ru-RU" sz="2400" b="1" dirty="0" smtClean="0"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Помощник воспитателя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ea typeface="Courier New" pitchFamily="49" charset="0"/>
              <a:cs typeface="Times New Roman" pitchFamily="18" charset="0"/>
            </a:endParaRPr>
          </a:p>
          <a:p>
            <a:pPr lvl="0" indent="493713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33475" algn="l"/>
              </a:tabLst>
            </a:pPr>
            <a:r>
              <a:rPr lang="ru-RU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Ковалихина Наталья Ильинична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55735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638666">
            <a:off x="4947185" y="3015115"/>
            <a:ext cx="6044080" cy="2831544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Информационный стенд для родителей «Наша группа» («Режим дня», «План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Меню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«Медицинский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уголок, организованной деятельности»,»)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Информационный стенд «Чем мы занимались сегодня»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Стенд «Наше творчество»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Индивидуальные шкафчики для раздевания .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2952728" y="208458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Приемная комната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900000">
            <a:off x="768512" y="1127401"/>
            <a:ext cx="3114463" cy="2335847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900000">
            <a:off x="1360049" y="3528582"/>
            <a:ext cx="3112789" cy="2334592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19266">
            <a:off x="4076917" y="1087264"/>
            <a:ext cx="3063285" cy="2297464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-280490" y="620688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F0502020204030204" pitchFamily="34" charset="0"/>
              </a:rPr>
              <a:t>Групповая комната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99" y="1311508"/>
            <a:ext cx="5117906" cy="3838430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096" y="1884275"/>
            <a:ext cx="5095205" cy="3824019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7667636" y="1285860"/>
            <a:ext cx="1963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Спальня 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2381224" y="0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Центр познания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6160" y="548680"/>
            <a:ext cx="4104456" cy="5909310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Занимательный и познавательный материал по математике: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Логико-математические игры:  «Блоки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Дьеныша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», «Кубики», «Счетные палочки»; 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Дидактические игры: «Фигуры», «Цифры», «Геометрическое лото», «Математическое лото»;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Лэпбек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«Математика на пальцах»,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разрезные картинки;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Игры: «Собери картинку», «Играем с прищепками», «Собери фигуру»;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Наборы карточек с цифрами;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Графические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головоломки;лабиринты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Шашки, шахматы. </a:t>
            </a:r>
          </a:p>
          <a:p>
            <a:pPr lvl="0" algn="just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47845">
            <a:off x="1017072" y="967775"/>
            <a:ext cx="2728304" cy="362352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60711">
            <a:off x="4330893" y="1756097"/>
            <a:ext cx="2760576" cy="408884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3577" y="836712"/>
            <a:ext cx="4783023" cy="4896544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Детские книги по темам;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Тематические альбомы для рассматривания;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Картинки с изображением различных предметов: игрушек, сказочных героев;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Настольно-печатные игры: «Собери картинку», «Кто из какой сказки пришел», «Сказочные герои» и др.;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Картины и картинки по развитию речи, предметные картинки;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Лэпбук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«Профессии». 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Игры по звуковой культуре речи, упражнения артикуляционной и пальчиковой гимнастики.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-312712" y="404664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Центр познания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128574"/>
            <a:ext cx="3343162" cy="2517204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1854" y="3861048"/>
            <a:ext cx="3361723" cy="2531180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6604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036725">
            <a:off x="7928453" y="644963"/>
            <a:ext cx="2944192" cy="4770537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астольный театр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альчиковый театр, плоскостной театр;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Музыкальные игры: «Музыкальная лесенка», и др.;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Музыкальные инструменты: металлофон, молоточек, тарелки детские, бубен,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барабан;игрушки-шумелки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Тематические альбомы;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Звучащие игрушки: погремушки, колокольчики, треугольник 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Учебно-наглядный материал: портреты композиторов, книжки с содержанием песен, изображения музыкальных инструментов, настольно-дидактические игры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Центр музыкально – театрализованной деятельности</a:t>
            </a:r>
            <a:endParaRPr lang="ru-RU" sz="36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529" t="15321" r="3840" b="7171"/>
          <a:stretch/>
        </p:blipFill>
        <p:spPr>
          <a:xfrm>
            <a:off x="811254" y="809835"/>
            <a:ext cx="3501103" cy="215067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4" y="666849"/>
            <a:ext cx="2840982" cy="2719052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578" y="3312837"/>
            <a:ext cx="4511925" cy="2407054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1624" y="4866658"/>
            <a:ext cx="7200800" cy="584775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Шапочки для игр-драматизаций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Центр музыкально – театрализованной деятельности</a:t>
            </a:r>
            <a:endParaRPr lang="ru-RU" sz="36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781941"/>
            <a:ext cx="3790542" cy="3636069"/>
          </a:xfrm>
          <a:prstGeom prst="roundRect">
            <a:avLst>
              <a:gd name="adj" fmla="val 11111"/>
            </a:avLst>
          </a:prstGeom>
          <a:ln w="190500" cap="rnd">
            <a:solidFill>
              <a:srgbClr val="7030A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683205" y="1008740"/>
            <a:ext cx="2741387" cy="3402017"/>
          </a:xfrm>
          <a:prstGeom prst="roundRect">
            <a:avLst>
              <a:gd name="adj" fmla="val 11111"/>
            </a:avLst>
          </a:prstGeom>
          <a:ln w="190500" cap="rnd">
            <a:solidFill>
              <a:srgbClr val="7030A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94" y="1094979"/>
            <a:ext cx="3235375" cy="3401007"/>
          </a:xfrm>
          <a:prstGeom prst="roundRect">
            <a:avLst>
              <a:gd name="adj" fmla="val 11111"/>
            </a:avLst>
          </a:prstGeom>
          <a:ln w="190500" cap="rnd">
            <a:solidFill>
              <a:srgbClr val="7030A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6942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907cf5192e52cd451a38809fa54ab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27907" y="1043731"/>
            <a:ext cx="4850944" cy="4770537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«Бибабо»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астольный театр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баночный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большая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ширма:шапочки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маски и атрибуты для постановки сказок;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Магнитофон и аудиокассеты с записью сказок;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Атрибуты для ряженья: шляпы, бусы, костюмы, косынки и др.;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Музыкальные игры: «Музыкальная лесенка», «Кубики настроения и др.;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Музыкальные инструменты: металлофон, молоточек, тарелки детские, бубен,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барабан;игрушки-шумелки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Тематические альбомы;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Звучащие игрушки: погремушки, колокольчики, треугольник и  Незвучащие игрушки-самоделки:, музыкальные лесенки, гармошка;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Учебно-наглядный материал: портреты композиторов, книжки с содержанием песен, изображения музыкальных инструментов, настольно-дидактические игры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05B972-B22C-520F-96BF-DAF9402A5E6D}"/>
              </a:ext>
            </a:extLst>
          </p:cNvPr>
          <p:cNvSpPr txBox="1"/>
          <p:nvPr/>
        </p:nvSpPr>
        <p:spPr>
          <a:xfrm>
            <a:off x="1" y="30569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F0502020204030204" pitchFamily="34" charset="0"/>
              </a:rPr>
              <a:t>Центр музыкально – театрализованной деятельности</a:t>
            </a:r>
            <a:endParaRPr lang="ru-RU" sz="36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11" y="931973"/>
            <a:ext cx="2728254" cy="2219853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45" y="3717343"/>
            <a:ext cx="3022302" cy="2505212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475" y="952030"/>
            <a:ext cx="2541204" cy="2219853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137" y="3717343"/>
            <a:ext cx="2593880" cy="2728627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7410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965</Words>
  <Application>Microsoft Office PowerPoint</Application>
  <PresentationFormat>Произвольный</PresentationFormat>
  <Paragraphs>112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Баландина</dc:creator>
  <cp:lastModifiedBy>Пользователь</cp:lastModifiedBy>
  <cp:revision>66</cp:revision>
  <dcterms:created xsi:type="dcterms:W3CDTF">2022-05-15T09:26:24Z</dcterms:created>
  <dcterms:modified xsi:type="dcterms:W3CDTF">2024-09-17T08:17:26Z</dcterms:modified>
</cp:coreProperties>
</file>