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19" autoAdjust="0"/>
  </p:normalViewPr>
  <p:slideViewPr>
    <p:cSldViewPr snapToGrid="0">
      <p:cViewPr varScale="1">
        <p:scale>
          <a:sx n="64" d="100"/>
          <a:sy n="64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B77D-913C-4B9D-9AC2-D7F3BB684F51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3F1F-BD86-4288-9DD0-19F52C7999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9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3F1F-BD86-4288-9DD0-19F52C79994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48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9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71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17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4177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47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56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99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63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72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5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93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18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76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42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26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7B8-4EA1-44F0-A9D7-E50E19D7194E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C3C86D-74CA-4F45-A375-B84B5EFAA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70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16013" cy="688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91" y="766549"/>
            <a:ext cx="1023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№9»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91" y="3408218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предметно-пространственной среды разновозрастной группы раннего возраста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9226341" y="0"/>
            <a:ext cx="2665413" cy="744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УТВЕРЖДЕНО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Заведующий МБДОУ «Детский сад № 9»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Зотова Ю.В.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Приказ № _____ от 30.08.2024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7691" y="1551862"/>
            <a:ext cx="342207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075" y="2087376"/>
            <a:ext cx="50830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растения, рекомендованные программой в соответствии с возрастом 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по временам года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Кукла сезонная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Коллективная работа в соответствии с временем года </a:t>
            </a:r>
          </a:p>
          <a:p>
            <a:r>
              <a:rPr lang="ru-RU" sz="1600" dirty="0" smtClean="0"/>
              <a:t>•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временам года 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Лейки.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Фартуки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животных диких и домашних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•Набор овощей и фруктов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Шишки в корзинке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Дидактические пособия по временам года и названием недель.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454" y="138546"/>
            <a:ext cx="5929745" cy="410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2797" y="4115309"/>
            <a:ext cx="3222914" cy="253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9163" y="4115309"/>
            <a:ext cx="3251488" cy="246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963592" y="3244334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983" y="1108364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Музыкально-театрализованный центр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7" y="1570029"/>
            <a:ext cx="50714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театров по сказкам.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Музыкально д/и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из какой сказки пришел?», «Собери картинку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Ширма театральная с кармашками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Музыкальные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инструменты: металлофон,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балалайка,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молоточек,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бубен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игрушки: погремушки, колокольчики, музыкальный домик, бутылки-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колечки, листочки, снежинки, ленточки, цветочки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временам года.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разным тематикам, музыкальные книги 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Флэшки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записями песен и сказок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USB-колонка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Детские музыкальные книги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399" y="148128"/>
            <a:ext cx="5929746" cy="316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265" y="3311236"/>
            <a:ext cx="338786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5236" y="3311236"/>
            <a:ext cx="315190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742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5" y="1277080"/>
            <a:ext cx="526472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художественного творчества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310" y="242453"/>
            <a:ext cx="4405745" cy="325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54" y="3477491"/>
            <a:ext cx="2590801" cy="292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498272"/>
            <a:ext cx="2743200" cy="290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9745" y="3498273"/>
            <a:ext cx="2327565" cy="273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8765" y="1870362"/>
            <a:ext cx="40870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Мольберт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доска для выставки продуктов детского творчества;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Трафареты и шаблоны;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рисования и лепки: цветные карандаши, мелки, фломастеры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восковые мелки,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для рисования, гуашь, кисти, баночки – непроливайки, ватные палочки, пластилин, дощечки для лепки,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скатерти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5055" y="142009"/>
            <a:ext cx="2247900" cy="335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629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73" y="621544"/>
            <a:ext cx="495992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коммуникативного развития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2" y="1978537"/>
            <a:ext cx="48490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«Моя семья», «Наша группа»,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по временам года, личные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детей,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патриотическому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семья», «Назови членов семьи»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льбомы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темам, созданные совместно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Художественная литература по возрасту детей.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•Театрализованный домик по сказке «Теремок»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Матрешки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164" y="0"/>
            <a:ext cx="6622472" cy="372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5890" y="3581399"/>
            <a:ext cx="2119746" cy="297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054" y="3643746"/>
            <a:ext cx="2036618" cy="286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9672" y="3695699"/>
            <a:ext cx="2646217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745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654" y="1256299"/>
            <a:ext cx="419792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сенсорного развития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853" y="1831968"/>
            <a:ext cx="50430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-сенсорный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•Различные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бизиборды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материалы: для вкладывания, нанизывания; игры с прищепками; игры – шнуровки; наборы стаканчиков; игры – вкладыши; мозаика,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(деревянные, картонные), лабиринт (большой, средний, маленький); игра «Цветочная поляна» с разными видами застежек; игры – моталки; игры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ручной работы.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Д/игры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 «Цвет», «Форма», «Величина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величины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35" y="190205"/>
            <a:ext cx="6345383" cy="328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34" y="3449619"/>
            <a:ext cx="6345383" cy="294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567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5970" y="1351128"/>
            <a:ext cx="7956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Приятно познакомиться!!!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496" y="2332924"/>
            <a:ext cx="75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                                  Архипова Валентина Михайловна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496" y="3739487"/>
            <a:ext cx="739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Лебедева Анна Львовна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953" y="4954137"/>
            <a:ext cx="543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Помощник воспитателя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Гутнева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Михайловна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919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84495" y="1100822"/>
            <a:ext cx="427174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комната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911" y="1651379"/>
            <a:ext cx="4367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Информационный стенд для родителей («Режим дня», «План организованной деятельности», «Меню», «Информация для родителей по временам года», «Полезная информация»)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Информационный стенд «Советы доктора Айболита»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магнитах «Наше творчество» для демонстрации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продуктов детского и совместного творчества;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шкафчики для раздевания.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Лавочки для раздевания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424382" y="2306472"/>
            <a:ext cx="293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194" y="1011930"/>
            <a:ext cx="3152633" cy="295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639" y="3949907"/>
            <a:ext cx="3671247" cy="270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194" y="3794077"/>
            <a:ext cx="3152633" cy="270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940" y="1011930"/>
            <a:ext cx="3575713" cy="293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56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782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98543" y="1009934"/>
            <a:ext cx="524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F0502020204030204" pitchFamily="34" charset="0"/>
              </a:rPr>
              <a:t>Групповая комната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129" y="1533154"/>
            <a:ext cx="5069336" cy="338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883" y="3882275"/>
            <a:ext cx="3803323" cy="282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99" y="1533154"/>
            <a:ext cx="4681182" cy="281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39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116" y="1297343"/>
            <a:ext cx="563388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строительно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конструктивных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809" y="3526426"/>
            <a:ext cx="2942972" cy="315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582" y="835516"/>
            <a:ext cx="5693099" cy="278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7928" y="2176766"/>
            <a:ext cx="55279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конструктора: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модули, деревянный «Томик», пластмассовые цветные кубики, цветные деревянные кубики «Томик», крупный и мелкий конструктор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«Соты»;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 (крупные и мелкие);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Рули;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мелких игрушек для обыгрывания построек: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фигурки животных, макеты деревьев,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матрешки.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781" y="3526426"/>
            <a:ext cx="2805210" cy="315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39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997528"/>
            <a:ext cx="447501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 активности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981" y="1459193"/>
            <a:ext cx="4918363" cy="254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818" y="4003964"/>
            <a:ext cx="4807526" cy="263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47255" y="1366677"/>
            <a:ext cx="59713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горка деревянная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«дорожка здоровья»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массажные коврики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 для метания 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массажные мячики – ёжики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кубики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кегли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кольца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для проведения подвижных игр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семейные фотоколлажи «Утренняя зарядка», «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необходимые для проведения утренней гимнастики и гимнастики пробуждения – флажки, погремушки, медальки с изображениями животных,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ленточки.и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891" y="1066800"/>
            <a:ext cx="314498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Игровой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75526"/>
            <a:ext cx="5084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модулей «Кухня»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постельными принадлежностями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Коляски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– двигатели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контейнерах: «Посуда», «Овощи», «Фрукты», «Инструменты», «Машины маленькие», «Парикмахерская», «Набор доктора»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в коляске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Дидактическая черепаха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764" y="304798"/>
            <a:ext cx="514003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763" y="3246429"/>
            <a:ext cx="5140035" cy="322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27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163" y="1496291"/>
            <a:ext cx="295101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Центр уединения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55" y="1985665"/>
            <a:ext cx="4696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 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кукла, кошка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«Моя семья», «Моя мамочка!», «Наша жизнь в детском саду!»</a:t>
            </a:r>
          </a:p>
          <a:p>
            <a:r>
              <a:rPr lang="ru-RU" sz="1600" dirty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игрушки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массажные мячики-ёжики 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по временам года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</a:p>
          <a:p>
            <a:r>
              <a:rPr lang="ru-RU" sz="1600" dirty="0" smtClean="0"/>
              <a:t>•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USB-колонка </a:t>
            </a:r>
          </a:p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детей.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218" y="0"/>
            <a:ext cx="5001491" cy="425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4073" y="3709555"/>
            <a:ext cx="4197927" cy="314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059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205345"/>
            <a:ext cx="471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2836" y="1205345"/>
            <a:ext cx="410787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Центр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эксперементирования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82" y="2064327"/>
            <a:ext cx="6525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«Песок-вода»: емкости разного размера, лейки, формочки, камешки, песок, вода, лодочки, грабельки, совочки, ведерки, предметы из разных материалов (деревянные катушки, резиновые мячики, пластмассовые пуговицы, металлические предметы), плавающие игрушки;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Наборы пластмассовых (овощи, фрукты) и резиновых игрушек (утка с утятами, черепахи разных размеров) 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Водяные мельницы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Набор для разрезания «Фрукты и овощи»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вставыши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«Овощи», «Фрукты», «морские обитатели»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•Кинетический песок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•Маски «Овощи»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017" y="332508"/>
            <a:ext cx="5070765" cy="61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130517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854</Words>
  <Application>Microsoft Office PowerPoint</Application>
  <PresentationFormat>Произвольный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Владимировна</dc:creator>
  <cp:lastModifiedBy>Пользователь</cp:lastModifiedBy>
  <cp:revision>40</cp:revision>
  <dcterms:created xsi:type="dcterms:W3CDTF">2024-08-13T04:47:03Z</dcterms:created>
  <dcterms:modified xsi:type="dcterms:W3CDTF">2024-08-15T06:39:51Z</dcterms:modified>
</cp:coreProperties>
</file>